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4660"/>
  </p:normalViewPr>
  <p:slideViewPr>
    <p:cSldViewPr snapToGrid="0">
      <p:cViewPr varScale="1">
        <p:scale>
          <a:sx n="86" d="100"/>
          <a:sy n="86" d="100"/>
        </p:scale>
        <p:origin x="102"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4039F2-9E09-44C9-A511-BDB6A23CB9F2}" type="datetimeFigureOut">
              <a:rPr lang="en-US" smtClean="0"/>
              <a:t>2/14/2021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3458791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4039F2-9E09-44C9-A511-BDB6A23CB9F2}" type="datetimeFigureOut">
              <a:rPr lang="en-US" smtClean="0"/>
              <a:t>2/14/2021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1100161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4039F2-9E09-44C9-A511-BDB6A23CB9F2}" type="datetimeFigureOut">
              <a:rPr lang="en-US" smtClean="0"/>
              <a:t>2/14/2021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3487879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4039F2-9E09-44C9-A511-BDB6A23CB9F2}" type="datetimeFigureOut">
              <a:rPr lang="en-US" smtClean="0"/>
              <a:t>2/14/2021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1388632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84039F2-9E09-44C9-A511-BDB6A23CB9F2}" type="datetimeFigureOut">
              <a:rPr lang="en-US" smtClean="0"/>
              <a:t>2/14/2021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3140194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4039F2-9E09-44C9-A511-BDB6A23CB9F2}" type="datetimeFigureOut">
              <a:rPr lang="en-US" smtClean="0"/>
              <a:t>2/14/2021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1743204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4039F2-9E09-44C9-A511-BDB6A23CB9F2}" type="datetimeFigureOut">
              <a:rPr lang="en-US" smtClean="0"/>
              <a:t>2/14/2021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2184387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4039F2-9E09-44C9-A511-BDB6A23CB9F2}" type="datetimeFigureOut">
              <a:rPr lang="en-US" smtClean="0"/>
              <a:t>2/14/2021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3916070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4039F2-9E09-44C9-A511-BDB6A23CB9F2}" type="datetimeFigureOut">
              <a:rPr lang="en-US" smtClean="0"/>
              <a:t>2/14/2021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3786413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84039F2-9E09-44C9-A511-BDB6A23CB9F2}" type="datetimeFigureOut">
              <a:rPr lang="en-US" smtClean="0"/>
              <a:t>2/14/2021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2989796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84039F2-9E09-44C9-A511-BDB6A23CB9F2}" type="datetimeFigureOut">
              <a:rPr lang="en-US" smtClean="0"/>
              <a:t>2/14/2021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3454850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4039F2-9E09-44C9-A511-BDB6A23CB9F2}" type="datetimeFigureOut">
              <a:rPr lang="en-US" smtClean="0"/>
              <a:t>2/14/2021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6BF740-57B8-4BD4-9B58-73CB13F98B8F}" type="slidenum">
              <a:rPr lang="en-US" smtClean="0"/>
              <a:t>‹#›</a:t>
            </a:fld>
            <a:endParaRPr lang="en-US" dirty="0"/>
          </a:p>
        </p:txBody>
      </p:sp>
    </p:spTree>
    <p:extLst>
      <p:ext uri="{BB962C8B-B14F-4D97-AF65-F5344CB8AC3E}">
        <p14:creationId xmlns:p14="http://schemas.microsoft.com/office/powerpoint/2010/main" val="1723625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Nursing Timeline Presentation</a:t>
            </a:r>
            <a:endParaRPr lang="en-US" dirty="0"/>
          </a:p>
        </p:txBody>
      </p:sp>
    </p:spTree>
    <p:extLst>
      <p:ext uri="{BB962C8B-B14F-4D97-AF65-F5344CB8AC3E}">
        <p14:creationId xmlns:p14="http://schemas.microsoft.com/office/powerpoint/2010/main" val="2914087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Timeline Date: Before 1900</a:t>
            </a:r>
            <a:endParaRPr lang="en-US" b="1" dirty="0"/>
          </a:p>
        </p:txBody>
      </p:sp>
      <p:sp>
        <p:nvSpPr>
          <p:cNvPr id="3" name="Content Placeholder 2"/>
          <p:cNvSpPr>
            <a:spLocks noGrp="1"/>
          </p:cNvSpPr>
          <p:nvPr>
            <p:ph idx="1"/>
          </p:nvPr>
        </p:nvSpPr>
        <p:spPr/>
        <p:txBody>
          <a:bodyPr>
            <a:normAutofit fontScale="92500"/>
          </a:bodyPr>
          <a:lstStyle/>
          <a:p>
            <a:r>
              <a:rPr lang="en-US" dirty="0" smtClean="0"/>
              <a:t>Practices mostly involved performing domestic chores such as washing utensils, cleaning floors, serving meals and feeding patients.</a:t>
            </a:r>
          </a:p>
          <a:p>
            <a:r>
              <a:rPr lang="en-US" dirty="0" smtClean="0"/>
              <a:t>There was minimal healthcare related duties.</a:t>
            </a:r>
          </a:p>
          <a:p>
            <a:r>
              <a:rPr lang="en-US" dirty="0" smtClean="0"/>
              <a:t>The practices impacted the profession by making it respected due to the underlying compassion.</a:t>
            </a:r>
          </a:p>
          <a:p>
            <a:r>
              <a:rPr lang="en-US" dirty="0" smtClean="0"/>
              <a:t>The practice has evolved since nurses are allowed to make more educated decisions on patient nutrition.</a:t>
            </a:r>
          </a:p>
          <a:p>
            <a:r>
              <a:rPr lang="en-US" dirty="0" smtClean="0"/>
              <a:t>Patient centered care is based off the traditional domestic practice roles.</a:t>
            </a:r>
          </a:p>
          <a:p>
            <a:r>
              <a:rPr lang="en-US" dirty="0" smtClean="0"/>
              <a:t>The evolution of the practice has improved outcomes by increasing patient satisfaction.</a:t>
            </a:r>
            <a:endParaRPr lang="en-US" dirty="0"/>
          </a:p>
        </p:txBody>
      </p:sp>
    </p:spTree>
    <p:extLst>
      <p:ext uri="{BB962C8B-B14F-4D97-AF65-F5344CB8AC3E}">
        <p14:creationId xmlns:p14="http://schemas.microsoft.com/office/powerpoint/2010/main" val="2421349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Timeline Date: 1900-1929</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This period marks the introduction of professional training for nurses in nursing schools.</a:t>
            </a:r>
          </a:p>
          <a:p>
            <a:r>
              <a:rPr lang="en-US" dirty="0" smtClean="0"/>
              <a:t>The training action impacted the profession as it helped nurses take up more professional roles and venture into healthcare related duties</a:t>
            </a:r>
          </a:p>
          <a:p>
            <a:r>
              <a:rPr lang="en-US" dirty="0" smtClean="0"/>
              <a:t>Nurse training has evolved from simple BSN certifications to the introduction of advanced Masters Degrees in nursing.</a:t>
            </a:r>
          </a:p>
          <a:p>
            <a:r>
              <a:rPr lang="en-US" dirty="0" smtClean="0"/>
              <a:t>Nursing practices such as patient diagnosis and drug administration have evolved from nurse training.</a:t>
            </a:r>
          </a:p>
          <a:p>
            <a:r>
              <a:rPr lang="en-US" dirty="0" smtClean="0"/>
              <a:t>The evolution of nurse training has relieved physicians off most of their duties and made them focus on more serious cases hence extending patient treatment.</a:t>
            </a:r>
          </a:p>
          <a:p>
            <a:endParaRPr lang="en-US" dirty="0"/>
          </a:p>
        </p:txBody>
      </p:sp>
    </p:spTree>
    <p:extLst>
      <p:ext uri="{BB962C8B-B14F-4D97-AF65-F5344CB8AC3E}">
        <p14:creationId xmlns:p14="http://schemas.microsoft.com/office/powerpoint/2010/main" val="981693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Timeline Date: 1930-1949</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t>The most distinct practice in this period is the routine patient and home-based inspection to prevent communicable diseases</a:t>
            </a:r>
          </a:p>
          <a:p>
            <a:r>
              <a:rPr lang="en-US" dirty="0" smtClean="0"/>
              <a:t>This practice which was mainly facilitated by Red Cross, impacted the nursing profession as it helped nurses develop an understanding of these communicable diseases and ways to care for affected patients.</a:t>
            </a:r>
          </a:p>
          <a:p>
            <a:r>
              <a:rPr lang="en-US" dirty="0" smtClean="0"/>
              <a:t>This action has evolved as nurses have acquired training to offer educated inspections and suggestions to improve conditions in homes.</a:t>
            </a:r>
          </a:p>
          <a:p>
            <a:r>
              <a:rPr lang="en-US" dirty="0" smtClean="0"/>
              <a:t>Current practices based of the action is the routine case finding inspection of inner city areas by Red Cross and Frontier Nursing Services </a:t>
            </a:r>
          </a:p>
          <a:p>
            <a:r>
              <a:rPr lang="en-US" dirty="0" smtClean="0"/>
              <a:t>The evolution of this practice has improved patient care by alleviating the occurrence and impact of communicable diseases such as Tuberculosis on communities</a:t>
            </a:r>
          </a:p>
        </p:txBody>
      </p:sp>
    </p:spTree>
    <p:extLst>
      <p:ext uri="{BB962C8B-B14F-4D97-AF65-F5344CB8AC3E}">
        <p14:creationId xmlns:p14="http://schemas.microsoft.com/office/powerpoint/2010/main" val="1039273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Timeline Date:1950-1969</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The nursing practices performed in this period was collection of pre-employment health facts and physical examinations in major institutions.</a:t>
            </a:r>
          </a:p>
          <a:p>
            <a:r>
              <a:rPr lang="en-US" dirty="0" smtClean="0"/>
              <a:t>This intervention impacted the nursing profession by engaging nurses in prevention of work-related illnesses.</a:t>
            </a:r>
          </a:p>
          <a:p>
            <a:r>
              <a:rPr lang="en-US" dirty="0" smtClean="0"/>
              <a:t>This intervention has evolved as companies contract nurses to analyze employee health and sign off on prospective work environments.</a:t>
            </a:r>
          </a:p>
          <a:p>
            <a:r>
              <a:rPr lang="en-US" dirty="0" smtClean="0"/>
              <a:t>Current practices based of this action is the gathering of healthcare data of employees by nurses to assess patient vulnerability to work areas.</a:t>
            </a:r>
          </a:p>
          <a:p>
            <a:r>
              <a:rPr lang="en-US" dirty="0" smtClean="0"/>
              <a:t>The evolution of the intervention strategy has improved patient outcomes, especially those employed in industries by ensuring they are well protected from exposure to certain chemical substances harmful to their bodies.</a:t>
            </a:r>
          </a:p>
          <a:p>
            <a:endParaRPr lang="en-US" dirty="0" smtClean="0"/>
          </a:p>
          <a:p>
            <a:endParaRPr lang="en-US" dirty="0" smtClean="0"/>
          </a:p>
          <a:p>
            <a:endParaRPr lang="en-US" dirty="0"/>
          </a:p>
        </p:txBody>
      </p:sp>
    </p:spTree>
    <p:extLst>
      <p:ext uri="{BB962C8B-B14F-4D97-AF65-F5344CB8AC3E}">
        <p14:creationId xmlns:p14="http://schemas.microsoft.com/office/powerpoint/2010/main" val="1744864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Timeline Date: 1970-1989</a:t>
            </a:r>
            <a:endParaRPr lang="en-US" b="1" dirty="0"/>
          </a:p>
        </p:txBody>
      </p:sp>
      <p:sp>
        <p:nvSpPr>
          <p:cNvPr id="3" name="Content Placeholder 2"/>
          <p:cNvSpPr>
            <a:spLocks noGrp="1"/>
          </p:cNvSpPr>
          <p:nvPr>
            <p:ph idx="1"/>
          </p:nvPr>
        </p:nvSpPr>
        <p:spPr/>
        <p:txBody>
          <a:bodyPr>
            <a:normAutofit fontScale="92500"/>
          </a:bodyPr>
          <a:lstStyle/>
          <a:p>
            <a:r>
              <a:rPr lang="en-US" dirty="0" smtClean="0"/>
              <a:t>Nurses in this period were actively involved in conducting historical, physical and psychological assessments, all elements of primary care.</a:t>
            </a:r>
          </a:p>
          <a:p>
            <a:r>
              <a:rPr lang="en-US" dirty="0" smtClean="0"/>
              <a:t>This action impacted the nursing profession by increasing nursing productivity and diagnostic capabilities.</a:t>
            </a:r>
          </a:p>
          <a:p>
            <a:r>
              <a:rPr lang="en-US" dirty="0" smtClean="0"/>
              <a:t>The action has evolved since nurses have become autonomous in developing preliminary assessments.</a:t>
            </a:r>
          </a:p>
          <a:p>
            <a:r>
              <a:rPr lang="en-US" dirty="0" smtClean="0"/>
              <a:t>Current practices based on the actions in this period is the delivery of acute care by nurses in the absence of physicians.</a:t>
            </a:r>
          </a:p>
          <a:p>
            <a:r>
              <a:rPr lang="en-US" dirty="0" smtClean="0"/>
              <a:t>The evolution of the practice has helped improve patient outcomes by enabling nurses to develop individual patient care plans for specified cases.</a:t>
            </a:r>
          </a:p>
          <a:p>
            <a:endParaRPr lang="en-US" dirty="0" smtClean="0"/>
          </a:p>
          <a:p>
            <a:endParaRPr lang="en-US" dirty="0"/>
          </a:p>
        </p:txBody>
      </p:sp>
    </p:spTree>
    <p:extLst>
      <p:ext uri="{BB962C8B-B14F-4D97-AF65-F5344CB8AC3E}">
        <p14:creationId xmlns:p14="http://schemas.microsoft.com/office/powerpoint/2010/main" val="33031365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526</Words>
  <Application>Microsoft Office PowerPoint</Application>
  <PresentationFormat>Widescreen</PresentationFormat>
  <Paragraphs>33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Nursing Timeline Presentation</vt:lpstr>
      <vt:lpstr>Timeline Date: Before 1900</vt:lpstr>
      <vt:lpstr>Timeline Date: 1900-1929</vt:lpstr>
      <vt:lpstr>Timeline Date: 1930-1949</vt:lpstr>
      <vt:lpstr>Timeline Date:1950-1969</vt:lpstr>
      <vt:lpstr>Timeline Date: 1970-1989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Nursing Timeline Presentation</dc:title>
  <dc:creator>Biko Beats</dc:creator>
  <cp:lastModifiedBy>Biko Beats</cp:lastModifiedBy>
  <cp:revision>12</cp:revision>
  <dcterms:created xsi:type="dcterms:W3CDTF">2021-02-15T05:44:46Z</dcterms:created>
  <dcterms:modified xsi:type="dcterms:W3CDTF">2021-02-15T07:04:57Z</dcterms:modified>
</cp:coreProperties>
</file>